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8" r:id="rId9"/>
    <p:sldId id="264" r:id="rId10"/>
    <p:sldId id="265" r:id="rId11"/>
    <p:sldId id="266" r:id="rId12"/>
    <p:sldId id="267" r:id="rId13"/>
  </p:sldIdLst>
  <p:sldSz cx="9144000" cy="5143500" type="screen16x9"/>
  <p:notesSz cx="6858000" cy="9144000"/>
  <p:embeddedFontLs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subTitle" idx="1"/>
          </p:nvPr>
        </p:nvSpPr>
        <p:spPr>
          <a:xfrm>
            <a:off x="390525" y="4165655"/>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BBD Entertainment</a:t>
            </a:r>
            <a:endParaRPr/>
          </a:p>
        </p:txBody>
      </p:sp>
      <p:pic>
        <p:nvPicPr>
          <p:cNvPr id="3" name="Picture 2">
            <a:extLst>
              <a:ext uri="{FF2B5EF4-FFF2-40B4-BE49-F238E27FC236}">
                <a16:creationId xmlns:a16="http://schemas.microsoft.com/office/drawing/2014/main" id="{78FF6811-74AD-41CF-97FF-1733C81FD907}"/>
              </a:ext>
            </a:extLst>
          </p:cNvPr>
          <p:cNvPicPr>
            <a:picLocks noChangeAspect="1"/>
          </p:cNvPicPr>
          <p:nvPr/>
        </p:nvPicPr>
        <p:blipFill>
          <a:blip r:embed="rId3"/>
          <a:stretch>
            <a:fillRect/>
          </a:stretch>
        </p:blipFill>
        <p:spPr>
          <a:xfrm>
            <a:off x="2582332" y="1289324"/>
            <a:ext cx="3357930" cy="16044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Concept art</a:t>
            </a:r>
            <a:endParaRPr/>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84D4CB1C-006C-4305-ACAE-41CE5D07CE27}"/>
              </a:ext>
            </a:extLst>
          </p:cNvPr>
          <p:cNvPicPr>
            <a:picLocks noChangeAspect="1"/>
          </p:cNvPicPr>
          <p:nvPr/>
        </p:nvPicPr>
        <p:blipFill>
          <a:blip r:embed="rId3"/>
          <a:stretch>
            <a:fillRect/>
          </a:stretch>
        </p:blipFill>
        <p:spPr>
          <a:xfrm>
            <a:off x="3811112" y="596908"/>
            <a:ext cx="3979359" cy="3949684"/>
          </a:xfrm>
          <a:prstGeom prst="rect">
            <a:avLst/>
          </a:prstGeom>
        </p:spPr>
      </p:pic>
      <p:pic>
        <p:nvPicPr>
          <p:cNvPr id="5" name="Picture 4">
            <a:extLst>
              <a:ext uri="{FF2B5EF4-FFF2-40B4-BE49-F238E27FC236}">
                <a16:creationId xmlns:a16="http://schemas.microsoft.com/office/drawing/2014/main" id="{C9CB0880-D410-4FD7-8774-E48142656D0A}"/>
              </a:ext>
            </a:extLst>
          </p:cNvPr>
          <p:cNvPicPr>
            <a:picLocks noChangeAspect="1"/>
          </p:cNvPicPr>
          <p:nvPr/>
        </p:nvPicPr>
        <p:blipFill>
          <a:blip r:embed="rId4"/>
          <a:stretch>
            <a:fillRect/>
          </a:stretch>
        </p:blipFill>
        <p:spPr>
          <a:xfrm>
            <a:off x="3902022" y="0"/>
            <a:ext cx="3797537" cy="5143500"/>
          </a:xfrm>
          <a:prstGeom prst="rect">
            <a:avLst/>
          </a:prstGeom>
        </p:spPr>
      </p:pic>
      <p:pic>
        <p:nvPicPr>
          <p:cNvPr id="7" name="Picture 6">
            <a:extLst>
              <a:ext uri="{FF2B5EF4-FFF2-40B4-BE49-F238E27FC236}">
                <a16:creationId xmlns:a16="http://schemas.microsoft.com/office/drawing/2014/main" id="{68835978-2319-48F6-B099-CEDF89534007}"/>
              </a:ext>
            </a:extLst>
          </p:cNvPr>
          <p:cNvPicPr>
            <a:picLocks noChangeAspect="1"/>
          </p:cNvPicPr>
          <p:nvPr/>
        </p:nvPicPr>
        <p:blipFill>
          <a:blip r:embed="rId5"/>
          <a:stretch>
            <a:fillRect/>
          </a:stretch>
        </p:blipFill>
        <p:spPr>
          <a:xfrm>
            <a:off x="2963456" y="981144"/>
            <a:ext cx="5940263" cy="3341398"/>
          </a:xfrm>
          <a:prstGeom prst="rect">
            <a:avLst/>
          </a:prstGeom>
        </p:spPr>
      </p:pic>
      <p:pic>
        <p:nvPicPr>
          <p:cNvPr id="11" name="Picture 10">
            <a:extLst>
              <a:ext uri="{FF2B5EF4-FFF2-40B4-BE49-F238E27FC236}">
                <a16:creationId xmlns:a16="http://schemas.microsoft.com/office/drawing/2014/main" id="{7575D563-ADAF-496E-8BC4-D9FF3C444FD7}"/>
              </a:ext>
            </a:extLst>
          </p:cNvPr>
          <p:cNvPicPr>
            <a:picLocks noChangeAspect="1"/>
          </p:cNvPicPr>
          <p:nvPr/>
        </p:nvPicPr>
        <p:blipFill>
          <a:blip r:embed="rId6"/>
          <a:stretch>
            <a:fillRect/>
          </a:stretch>
        </p:blipFill>
        <p:spPr>
          <a:xfrm>
            <a:off x="2963456" y="981144"/>
            <a:ext cx="5732311" cy="3224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The end.</a:t>
            </a:r>
            <a:endParaRPr dirty="0">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Questions?</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childTnLst>
                          </p:cTn>
                        </p:par>
                        <p:par>
                          <p:cTn id="7" fill="hold">
                            <p:stCondLst>
                              <p:cond delay="1501"/>
                            </p:stCondLst>
                            <p:childTnLst>
                              <p:par>
                                <p:cTn id="8" presetID="1" presetClass="entr" presetSubtype="0" fill="hold" nodeType="after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Team</a:t>
            </a:r>
            <a:endParaRPr/>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Artists</a:t>
            </a:r>
            <a:endParaRPr u="sng"/>
          </a:p>
          <a:p>
            <a:pPr marL="457200" lvl="0" indent="-342900" algn="l" rtl="0">
              <a:spcBef>
                <a:spcPts val="1600"/>
              </a:spcBef>
              <a:spcAft>
                <a:spcPts val="0"/>
              </a:spcAft>
              <a:buSzPts val="1800"/>
              <a:buChar char="●"/>
            </a:pPr>
            <a:r>
              <a:rPr lang="en"/>
              <a:t>Victor Start</a:t>
            </a:r>
            <a:endParaRPr/>
          </a:p>
          <a:p>
            <a:pPr marL="457200" lvl="0" indent="-342900" algn="l" rtl="0">
              <a:spcBef>
                <a:spcPts val="1600"/>
              </a:spcBef>
              <a:spcAft>
                <a:spcPts val="0"/>
              </a:spcAft>
              <a:buSzPts val="1800"/>
              <a:buChar char="●"/>
            </a:pPr>
            <a:r>
              <a:rPr lang="en"/>
              <a:t>Viktoria Minkova</a:t>
            </a:r>
            <a:endParaRPr/>
          </a:p>
          <a:p>
            <a:pPr marL="457200" lvl="0" indent="-342900" algn="l" rtl="0">
              <a:spcBef>
                <a:spcPts val="1600"/>
              </a:spcBef>
              <a:spcAft>
                <a:spcPts val="1600"/>
              </a:spcAft>
              <a:buSzPts val="1800"/>
              <a:buChar char="●"/>
            </a:pPr>
            <a:r>
              <a:rPr lang="en"/>
              <a:t>Valentin Georgiev</a:t>
            </a:r>
            <a:endParaRPr/>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Engineer</a:t>
            </a:r>
            <a:endParaRPr u="sng"/>
          </a:p>
          <a:p>
            <a:pPr marL="457200" lvl="0" indent="-342900" algn="l" rtl="0">
              <a:spcBef>
                <a:spcPts val="1600"/>
              </a:spcBef>
              <a:spcAft>
                <a:spcPts val="0"/>
              </a:spcAft>
              <a:buSzPts val="1800"/>
              <a:buChar char="●"/>
            </a:pPr>
            <a:r>
              <a:rPr lang="en"/>
              <a:t>Arjen ‘Big Brain’ de Aldrey</a:t>
            </a:r>
            <a:endParaRPr/>
          </a:p>
          <a:p>
            <a:pPr marL="457200" lvl="0" indent="0" algn="l" rtl="0">
              <a:spcBef>
                <a:spcPts val="1600"/>
              </a:spcBef>
              <a:spcAft>
                <a:spcPts val="1600"/>
              </a:spcAft>
              <a:buNone/>
            </a:pPr>
            <a:endParaRPr/>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a:t>Designer</a:t>
            </a:r>
            <a:endParaRPr u="sng"/>
          </a:p>
          <a:p>
            <a:pPr marL="457200" lvl="0" indent="-342900" algn="l" rtl="0">
              <a:spcBef>
                <a:spcPts val="1600"/>
              </a:spcBef>
              <a:spcAft>
                <a:spcPts val="0"/>
              </a:spcAft>
              <a:buSzPts val="1800"/>
              <a:buChar char="●"/>
            </a:pPr>
            <a:r>
              <a:rPr lang="en"/>
              <a:t>Mihai Niculescu</a:t>
            </a:r>
            <a:endParaRPr/>
          </a:p>
          <a:p>
            <a:pPr marL="457200" lvl="0" indent="0" algn="l" rtl="0">
              <a:spcBef>
                <a:spcPts val="1600"/>
              </a:spcBef>
              <a:spcAft>
                <a:spcPts val="1600"/>
              </a:spcAft>
              <a:buNone/>
            </a:pPr>
            <a:endParaRPr/>
          </a:p>
        </p:txBody>
      </p:sp>
      <p:pic>
        <p:nvPicPr>
          <p:cNvPr id="77" name="Google Shape;77;p14"/>
          <p:cNvPicPr preferRelativeResize="0"/>
          <p:nvPr/>
        </p:nvPicPr>
        <p:blipFill>
          <a:blip r:embed="rId3">
            <a:alphaModFix/>
          </a:blip>
          <a:stretch>
            <a:fillRect/>
          </a:stretch>
        </p:blipFill>
        <p:spPr>
          <a:xfrm>
            <a:off x="1395000" y="189000"/>
            <a:ext cx="6354000" cy="47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Scrum planning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117" name="Google Shape;117;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Define goals</a:t>
            </a:r>
            <a:endParaRPr/>
          </a:p>
          <a:p>
            <a:pPr marL="457200" lvl="0" indent="-342900" algn="l" rtl="0">
              <a:spcBef>
                <a:spcPts val="1600"/>
              </a:spcBef>
              <a:spcAft>
                <a:spcPts val="0"/>
              </a:spcAft>
              <a:buSzPts val="1800"/>
              <a:buChar char="●"/>
            </a:pPr>
            <a:r>
              <a:rPr lang="en"/>
              <a:t>Extract components</a:t>
            </a:r>
            <a:endParaRPr/>
          </a:p>
          <a:p>
            <a:pPr marL="457200" lvl="0" indent="-342900" algn="l" rtl="0">
              <a:spcBef>
                <a:spcPts val="1600"/>
              </a:spcBef>
              <a:spcAft>
                <a:spcPts val="0"/>
              </a:spcAft>
              <a:buSzPts val="1800"/>
              <a:buChar char="●"/>
            </a:pPr>
            <a:r>
              <a:rPr lang="en"/>
              <a:t>Conduct study</a:t>
            </a:r>
            <a:endParaRPr/>
          </a:p>
          <a:p>
            <a:pPr marL="457200" lvl="0" indent="-342900" algn="l" rtl="0">
              <a:spcBef>
                <a:spcPts val="1600"/>
              </a:spcBef>
              <a:spcAft>
                <a:spcPts val="1600"/>
              </a:spcAft>
              <a:buSzPts val="1800"/>
              <a:buChar char="●"/>
            </a:pPr>
            <a:r>
              <a:rPr lang="en"/>
              <a:t>Interview shelter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pic>
        <p:nvPicPr>
          <p:cNvPr id="123" name="Google Shape;123;p19" descr="Image result for tamagotchi"/>
          <p:cNvPicPr preferRelativeResize="0"/>
          <p:nvPr/>
        </p:nvPicPr>
        <p:blipFill>
          <a:blip r:embed="rId3">
            <a:alphaModFix/>
          </a:blip>
          <a:stretch>
            <a:fillRect/>
          </a:stretch>
        </p:blipFill>
        <p:spPr>
          <a:xfrm>
            <a:off x="3781800" y="0"/>
            <a:ext cx="5143500" cy="5143500"/>
          </a:xfrm>
          <a:prstGeom prst="rect">
            <a:avLst/>
          </a:prstGeom>
          <a:noFill/>
          <a:ln>
            <a:noFill/>
          </a:ln>
        </p:spPr>
      </p:pic>
      <p:sp>
        <p:nvSpPr>
          <p:cNvPr id="124" name="Google Shape;124;p19"/>
          <p:cNvSpPr txBox="1">
            <a:spLocks noGrp="1"/>
          </p:cNvSpPr>
          <p:nvPr>
            <p:ph type="title"/>
          </p:nvPr>
        </p:nvSpPr>
        <p:spPr>
          <a:xfrm>
            <a:off x="460950" y="3039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Tamagotchi</a:t>
            </a:r>
            <a:endParaRPr/>
          </a:p>
        </p:txBody>
      </p:sp>
      <p:pic>
        <p:nvPicPr>
          <p:cNvPr id="125" name="Google Shape;125;p19" descr="Image result for dog catcher"/>
          <p:cNvPicPr preferRelativeResize="0"/>
          <p:nvPr/>
        </p:nvPicPr>
        <p:blipFill>
          <a:blip r:embed="rId4">
            <a:alphaModFix/>
          </a:blip>
          <a:stretch>
            <a:fillRect/>
          </a:stretch>
        </p:blipFill>
        <p:spPr>
          <a:xfrm>
            <a:off x="3900150" y="0"/>
            <a:ext cx="5143500" cy="5143500"/>
          </a:xfrm>
          <a:prstGeom prst="rect">
            <a:avLst/>
          </a:prstGeom>
          <a:noFill/>
          <a:ln>
            <a:noFill/>
          </a:ln>
        </p:spPr>
      </p:pic>
      <p:sp>
        <p:nvSpPr>
          <p:cNvPr id="126" name="Google Shape;126;p19"/>
          <p:cNvSpPr txBox="1">
            <a:spLocks noGrp="1"/>
          </p:cNvSpPr>
          <p:nvPr>
            <p:ph type="title"/>
          </p:nvPr>
        </p:nvSpPr>
        <p:spPr>
          <a:xfrm>
            <a:off x="460950" y="11890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Catcher</a:t>
            </a:r>
            <a:endParaRPr/>
          </a:p>
        </p:txBody>
      </p:sp>
      <p:pic>
        <p:nvPicPr>
          <p:cNvPr id="127" name="Google Shape;127;p19" descr="Image result for dog pov"/>
          <p:cNvPicPr preferRelativeResize="0"/>
          <p:nvPr/>
        </p:nvPicPr>
        <p:blipFill>
          <a:blip r:embed="rId5">
            <a:alphaModFix/>
          </a:blip>
          <a:stretch>
            <a:fillRect/>
          </a:stretch>
        </p:blipFill>
        <p:spPr>
          <a:xfrm>
            <a:off x="3458850" y="916600"/>
            <a:ext cx="5584800" cy="3141450"/>
          </a:xfrm>
          <a:prstGeom prst="rect">
            <a:avLst/>
          </a:prstGeom>
          <a:noFill/>
          <a:ln>
            <a:noFill/>
          </a:ln>
        </p:spPr>
      </p:pic>
      <p:sp>
        <p:nvSpPr>
          <p:cNvPr id="128" name="Google Shape;128;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POV</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7984-2AE4-420B-B16D-AABC498A8AEA}"/>
              </a:ext>
            </a:extLst>
          </p:cNvPr>
          <p:cNvSpPr>
            <a:spLocks noGrp="1"/>
          </p:cNvSpPr>
          <p:nvPr>
            <p:ph type="title"/>
          </p:nvPr>
        </p:nvSpPr>
        <p:spPr/>
        <p:txBody>
          <a:bodyPr/>
          <a:lstStyle/>
          <a:p>
            <a:r>
              <a:rPr lang="en-US" dirty="0"/>
              <a:t>Game Rules</a:t>
            </a:r>
          </a:p>
        </p:txBody>
      </p:sp>
      <p:sp>
        <p:nvSpPr>
          <p:cNvPr id="3" name="Subtitle 2">
            <a:extLst>
              <a:ext uri="{FF2B5EF4-FFF2-40B4-BE49-F238E27FC236}">
                <a16:creationId xmlns:a16="http://schemas.microsoft.com/office/drawing/2014/main" id="{5156DCB7-1D24-42D2-8D06-4140BA84DA3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399E1F-C584-49E3-8335-7A56E950935A}"/>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id="{390718C1-6F14-478B-84DF-E5B84A00CB3D}"/>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343209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133</Words>
  <Application>Microsoft Office PowerPoint</Application>
  <PresentationFormat>On-screen Show (16:9)</PresentationFormat>
  <Paragraphs>35</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Roboto</vt:lpstr>
      <vt:lpstr>Material</vt:lpstr>
      <vt:lpstr>PowerPoint Presentation</vt:lpstr>
      <vt:lpstr>    Team</vt:lpstr>
      <vt:lpstr>Scrum planning</vt:lpstr>
      <vt:lpstr>PowerPoint Presentation</vt:lpstr>
      <vt:lpstr>Campaign</vt:lpstr>
      <vt:lpstr>Research</vt:lpstr>
      <vt:lpstr>Concepts</vt:lpstr>
      <vt:lpstr>Game Rules</vt:lpstr>
      <vt:lpstr>Style-sheet</vt:lpstr>
      <vt:lpstr>Moodboard</vt:lpstr>
      <vt:lpstr>Concept 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Arjen de Aldrey</cp:lastModifiedBy>
  <cp:revision>4</cp:revision>
  <dcterms:modified xsi:type="dcterms:W3CDTF">2019-09-05T14:28:02Z</dcterms:modified>
</cp:coreProperties>
</file>